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1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655319"/>
              </p:ext>
            </p:extLst>
          </p:nvPr>
        </p:nvGraphicFramePr>
        <p:xfrm>
          <a:off x="395536" y="620688"/>
          <a:ext cx="8229600" cy="445885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512168"/>
                <a:gridCol w="6717432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紙質類檔案裝訂簡介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100.11.01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紙質類檔案裝訂簡介摺頁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無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有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限量索閱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0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49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43</cp:revision>
  <cp:lastPrinted>2014-02-07T11:45:17Z</cp:lastPrinted>
  <dcterms:created xsi:type="dcterms:W3CDTF">2014-02-06T07:32:51Z</dcterms:created>
  <dcterms:modified xsi:type="dcterms:W3CDTF">2014-02-13T11:30:14Z</dcterms:modified>
</cp:coreProperties>
</file>